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60" r:id="rId3"/>
    <p:sldId id="261" r:id="rId4"/>
    <p:sldId id="257" r:id="rId5"/>
    <p:sldId id="259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826" autoAdjust="0"/>
  </p:normalViewPr>
  <p:slideViewPr>
    <p:cSldViewPr snapToGrid="0" snapToObjects="1">
      <p:cViewPr varScale="1">
        <p:scale>
          <a:sx n="86" d="100"/>
          <a:sy n="86" d="100"/>
        </p:scale>
        <p:origin x="-112" y="-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DEAA10-2B2D-C94C-8107-45EB488FB260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97788-C172-8F43-A686-569116DCE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954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Your local </a:t>
            </a:r>
            <a:r>
              <a:rPr lang="en-US" dirty="0" err="1" smtClean="0"/>
              <a:t>neighbourhood</a:t>
            </a:r>
            <a:r>
              <a:rPr lang="en-US" dirty="0" smtClean="0"/>
              <a:t> coffee shop regularly</a:t>
            </a:r>
            <a:r>
              <a:rPr lang="en-US" baseline="0" dirty="0" smtClean="0"/>
              <a:t> changes the coffees that they serve; to get customers to return sooner they want to send updates about the new coffees they have.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build functionality which allows a third party add to create and configure the news object once and then send e-mail updates when new coffees are available.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F97788-C172-8F43-A686-569116DCEE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4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coffee</a:t>
            </a:r>
            <a:r>
              <a:rPr lang="en-US" baseline="0" dirty="0" smtClean="0"/>
              <a:t> shop </a:t>
            </a:r>
            <a:r>
              <a:rPr lang="en-US" baseline="0" dirty="0" err="1" smtClean="0"/>
              <a:t>realises</a:t>
            </a:r>
            <a:r>
              <a:rPr lang="en-US" baseline="0" dirty="0" smtClean="0"/>
              <a:t> they have a multiple channels that people want to be contacted through and not all of their customers gave permission for e-mail notification. They need to make sure they are using all the channels available to them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customers have given permission for multiple channel contacts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F97788-C172-8F43-A686-569116DCEE1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707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F97788-C172-8F43-A686-569116DCEE1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4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F97788-C172-8F43-A686-569116DCEE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871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F97788-C172-8F43-A686-569116DCEE1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899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3A1DB01-EDC5-2144-957E-A56D0EA12149}" type="datetimeFigureOut">
              <a:rPr lang="en-US" smtClean="0"/>
              <a:t>17/05/19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115BED0-8E52-ED45-B85C-FF54E7BBDE0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Decorator Pattern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145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P</a:t>
            </a:r>
            <a:r>
              <a:rPr lang="en-US" dirty="0" smtClean="0"/>
              <a:t>roblem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6" y="2318613"/>
            <a:ext cx="3278549" cy="4371398"/>
          </a:xfrm>
          <a:prstGeom prst="rect">
            <a:avLst/>
          </a:prstGeom>
        </p:spPr>
      </p:pic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823248"/>
              </p:ext>
            </p:extLst>
          </p:nvPr>
        </p:nvGraphicFramePr>
        <p:xfrm>
          <a:off x="3706126" y="2318613"/>
          <a:ext cx="35428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286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CoffeeNews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mr-IN" dirty="0" smtClean="0"/>
                        <a:t>…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+ send(</a:t>
                      </a:r>
                      <a:r>
                        <a:rPr lang="en-US" dirty="0" err="1" smtClean="0"/>
                        <a:t>coffeeList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876118"/>
              </p:ext>
            </p:extLst>
          </p:nvPr>
        </p:nvGraphicFramePr>
        <p:xfrm>
          <a:off x="4508241" y="3829691"/>
          <a:ext cx="3542864" cy="13817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54286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CoffeeNews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baseline="0" dirty="0" smtClean="0"/>
                        <a:t> - news: </a:t>
                      </a:r>
                      <a:r>
                        <a:rPr lang="en-GB" baseline="0" dirty="0" err="1" smtClean="0"/>
                        <a:t>CoffeeNews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+ </a:t>
                      </a:r>
                      <a:r>
                        <a:rPr lang="en-US" dirty="0" err="1" smtClean="0"/>
                        <a:t>setNews</a:t>
                      </a:r>
                      <a:r>
                        <a:rPr lang="en-US" dirty="0" smtClean="0"/>
                        <a:t>(news)</a:t>
                      </a:r>
                    </a:p>
                    <a:p>
                      <a:r>
                        <a:rPr lang="en-US" dirty="0" smtClean="0"/>
                        <a:t>+ send(</a:t>
                      </a:r>
                      <a:r>
                        <a:rPr lang="en-US" dirty="0" err="1" smtClean="0"/>
                        <a:t>coffeeList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2" name="Elbow Connector 11"/>
          <p:cNvCxnSpPr>
            <a:endCxn id="18" idx="3"/>
          </p:cNvCxnSpPr>
          <p:nvPr/>
        </p:nvCxnSpPr>
        <p:spPr>
          <a:xfrm rot="16200000" flipV="1">
            <a:off x="7008460" y="3115403"/>
            <a:ext cx="954818" cy="473758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14973" y="5619251"/>
            <a:ext cx="3536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E-mail sent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19" idx="2"/>
            <a:endCxn id="13" idx="0"/>
          </p:cNvCxnSpPr>
          <p:nvPr/>
        </p:nvCxnSpPr>
        <p:spPr>
          <a:xfrm>
            <a:off x="6279673" y="5211451"/>
            <a:ext cx="3366" cy="407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825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200524" y="3548483"/>
            <a:ext cx="2643158" cy="62781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Facebook </a:t>
            </a:r>
            <a:r>
              <a:rPr lang="en-US" dirty="0" err="1" smtClean="0"/>
              <a:t>CoffeeNews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878945" y="4667098"/>
            <a:ext cx="2643158" cy="62781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Email + </a:t>
            </a:r>
            <a:r>
              <a:rPr lang="en-US" dirty="0" err="1" smtClean="0"/>
              <a:t>TextMess</a:t>
            </a:r>
            <a:r>
              <a:rPr lang="en-US" dirty="0" smtClean="0"/>
              <a:t> </a:t>
            </a:r>
            <a:r>
              <a:rPr lang="en-US" dirty="0" err="1" smtClean="0"/>
              <a:t>CoffeeNews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270655" y="5726959"/>
            <a:ext cx="2643158" cy="62781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TextMess</a:t>
            </a:r>
            <a:r>
              <a:rPr lang="en-US" dirty="0" smtClean="0"/>
              <a:t> + Facebook </a:t>
            </a:r>
            <a:r>
              <a:rPr lang="en-US" dirty="0" err="1" smtClean="0"/>
              <a:t>CoffeeNews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47275" y="5726959"/>
            <a:ext cx="2643158" cy="62781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Email + Facebook </a:t>
            </a:r>
            <a:r>
              <a:rPr lang="en-US" dirty="0" err="1" smtClean="0"/>
              <a:t>CoffeeNews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776882" y="4667098"/>
            <a:ext cx="2643158" cy="62781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Email + Facebook + </a:t>
            </a:r>
            <a:r>
              <a:rPr lang="en-US" dirty="0" err="1" smtClean="0"/>
              <a:t>TextMess</a:t>
            </a:r>
            <a:r>
              <a:rPr lang="en-US" dirty="0" smtClean="0"/>
              <a:t> </a:t>
            </a:r>
            <a:r>
              <a:rPr lang="en-US" dirty="0" err="1" smtClean="0"/>
              <a:t>CoffeeNews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75883" y="3548483"/>
            <a:ext cx="2209093" cy="62781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Email </a:t>
            </a:r>
            <a:r>
              <a:rPr lang="en-US" dirty="0" err="1" smtClean="0"/>
              <a:t>CoffeeNews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270655" y="3555371"/>
            <a:ext cx="2411900" cy="62781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TextMess</a:t>
            </a:r>
            <a:r>
              <a:rPr lang="en-US" dirty="0" smtClean="0"/>
              <a:t> </a:t>
            </a:r>
            <a:r>
              <a:rPr lang="en-US" dirty="0" err="1" smtClean="0"/>
              <a:t>CoffeeNews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200524" y="2196409"/>
            <a:ext cx="2643158" cy="62781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CoffeeNews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8913813" y="3086562"/>
            <a:ext cx="0" cy="26403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61777" y="3086562"/>
            <a:ext cx="0" cy="26403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61777" y="3086562"/>
            <a:ext cx="865203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890433" y="3086562"/>
            <a:ext cx="0" cy="1580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1" idx="0"/>
          </p:cNvCxnSpPr>
          <p:nvPr/>
        </p:nvCxnSpPr>
        <p:spPr>
          <a:xfrm flipV="1">
            <a:off x="6098461" y="3086562"/>
            <a:ext cx="0" cy="1580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7420040" y="3086562"/>
            <a:ext cx="0" cy="461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2" idx="0"/>
          </p:cNvCxnSpPr>
          <p:nvPr/>
        </p:nvCxnSpPr>
        <p:spPr>
          <a:xfrm flipV="1">
            <a:off x="1680430" y="3086562"/>
            <a:ext cx="0" cy="4619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7" idx="0"/>
          </p:cNvCxnSpPr>
          <p:nvPr/>
        </p:nvCxnSpPr>
        <p:spPr>
          <a:xfrm flipV="1">
            <a:off x="4522103" y="2824220"/>
            <a:ext cx="0" cy="72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052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not inheritance?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138" y="2706285"/>
            <a:ext cx="4880673" cy="2338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Char char="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Subclasses using inheritance could:</a:t>
            </a:r>
          </a:p>
          <a:p>
            <a:pPr lvl="1"/>
            <a:r>
              <a:rPr lang="en-US" dirty="0" smtClean="0"/>
              <a:t>Create a ‘diamond problem’</a:t>
            </a:r>
          </a:p>
          <a:p>
            <a:pPr lvl="1"/>
            <a:r>
              <a:rPr lang="en-US" dirty="0" smtClean="0"/>
              <a:t>Generate subclasses for each possible combination</a:t>
            </a:r>
          </a:p>
          <a:p>
            <a:pPr lvl="1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782842" y="3093783"/>
            <a:ext cx="1080930" cy="8646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62405" y="4357792"/>
            <a:ext cx="1080930" cy="8646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643970" y="4357792"/>
            <a:ext cx="1080930" cy="8646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782842" y="5699069"/>
            <a:ext cx="1080930" cy="8646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14" name="Right Arrow 13"/>
          <p:cNvSpPr/>
          <p:nvPr/>
        </p:nvSpPr>
        <p:spPr>
          <a:xfrm rot="14577606">
            <a:off x="7884623" y="4029025"/>
            <a:ext cx="418860" cy="12158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18408038">
            <a:off x="6335493" y="4068027"/>
            <a:ext cx="418860" cy="12158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 rot="14577606">
            <a:off x="6310715" y="5424099"/>
            <a:ext cx="418860" cy="12158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8408038">
            <a:off x="7922910" y="5434162"/>
            <a:ext cx="418860" cy="12158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Decorator Pattern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6023138"/>
              </p:ext>
            </p:extLst>
          </p:nvPr>
        </p:nvGraphicFramePr>
        <p:xfrm>
          <a:off x="1700720" y="2329188"/>
          <a:ext cx="287681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681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CoffeeNews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mr-IN" sz="1400" dirty="0" smtClean="0"/>
                        <a:t>…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+ send(</a:t>
                      </a:r>
                      <a:r>
                        <a:rPr lang="en-US" sz="1400" dirty="0" err="1" smtClean="0"/>
                        <a:t>coffeeList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104341"/>
              </p:ext>
            </p:extLst>
          </p:nvPr>
        </p:nvGraphicFramePr>
        <p:xfrm>
          <a:off x="1700720" y="3736363"/>
          <a:ext cx="2876817" cy="14041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6817"/>
              </a:tblGrid>
              <a:tr h="413316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BaseDecorator</a:t>
                      </a:r>
                      <a:endParaRPr lang="en-US" sz="1400" dirty="0"/>
                    </a:p>
                  </a:txBody>
                  <a:tcPr/>
                </a:tc>
              </a:tr>
              <a:tr h="413316">
                <a:tc>
                  <a:txBody>
                    <a:bodyPr/>
                    <a:lstStyle/>
                    <a:p>
                      <a:r>
                        <a:rPr lang="en-GB" sz="1400" dirty="0" err="1" smtClean="0"/>
                        <a:t>wrappee</a:t>
                      </a:r>
                      <a:r>
                        <a:rPr lang="en-GB" sz="1400" dirty="0" smtClean="0"/>
                        <a:t>: </a:t>
                      </a:r>
                      <a:r>
                        <a:rPr lang="en-GB" sz="1400" dirty="0" err="1" smtClean="0"/>
                        <a:t>CoffeeNews</a:t>
                      </a:r>
                      <a:endParaRPr lang="en-US" sz="1400" dirty="0"/>
                    </a:p>
                  </a:txBody>
                  <a:tcPr/>
                </a:tc>
              </a:tr>
              <a:tr h="57751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+ </a:t>
                      </a:r>
                      <a:r>
                        <a:rPr lang="en-US" sz="1400" dirty="0" err="1" smtClean="0"/>
                        <a:t>BaseDecorator</a:t>
                      </a:r>
                      <a:r>
                        <a:rPr lang="en-US" sz="1400" dirty="0" smtClean="0"/>
                        <a:t>(</a:t>
                      </a:r>
                      <a:r>
                        <a:rPr lang="en-US" sz="1400" dirty="0" err="1" smtClean="0"/>
                        <a:t>CoffeeNews</a:t>
                      </a:r>
                      <a:r>
                        <a:rPr lang="en-US" sz="1400" dirty="0" smtClean="0"/>
                        <a:t>)</a:t>
                      </a:r>
                    </a:p>
                    <a:p>
                      <a:r>
                        <a:rPr lang="en-US" sz="1400" dirty="0" smtClean="0"/>
                        <a:t>+ send(</a:t>
                      </a:r>
                      <a:r>
                        <a:rPr lang="en-US" sz="1400" dirty="0" err="1" smtClean="0"/>
                        <a:t>coffeeList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5400142"/>
              </p:ext>
            </p:extLst>
          </p:nvPr>
        </p:nvGraphicFramePr>
        <p:xfrm>
          <a:off x="131848" y="5471083"/>
          <a:ext cx="171393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39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EmailDecorator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mr-IN" sz="1400" dirty="0" smtClean="0"/>
                        <a:t>…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+ send(</a:t>
                      </a:r>
                      <a:r>
                        <a:rPr lang="en-US" sz="1400" dirty="0" err="1" smtClean="0"/>
                        <a:t>coffeeList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114674"/>
              </p:ext>
            </p:extLst>
          </p:nvPr>
        </p:nvGraphicFramePr>
        <p:xfrm>
          <a:off x="2126137" y="5471083"/>
          <a:ext cx="200841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841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FacebookDecorator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mr-IN" sz="1400" dirty="0" smtClean="0"/>
                        <a:t>…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+ send(</a:t>
                      </a:r>
                      <a:r>
                        <a:rPr lang="en-US" sz="1400" dirty="0" err="1" smtClean="0"/>
                        <a:t>coffeeList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888883"/>
              </p:ext>
            </p:extLst>
          </p:nvPr>
        </p:nvGraphicFramePr>
        <p:xfrm>
          <a:off x="4374515" y="5471083"/>
          <a:ext cx="18777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776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TextMessDecorator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mr-IN" sz="1400" dirty="0" smtClean="0"/>
                        <a:t>…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+ send(</a:t>
                      </a:r>
                      <a:r>
                        <a:rPr lang="en-US" sz="1400" dirty="0" err="1" smtClean="0"/>
                        <a:t>coffeeList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902395" y="2329188"/>
            <a:ext cx="4119783" cy="20313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Stack </a:t>
            </a:r>
            <a:r>
              <a:rPr lang="en-GB" sz="1400" dirty="0"/>
              <a:t>=</a:t>
            </a:r>
            <a:r>
              <a:rPr lang="en-US" sz="1400" dirty="0" smtClean="0"/>
              <a:t> </a:t>
            </a:r>
            <a:r>
              <a:rPr lang="en-US" sz="1400" b="1" dirty="0" smtClean="0"/>
              <a:t>new</a:t>
            </a:r>
            <a:r>
              <a:rPr lang="en-US" sz="1400" dirty="0" smtClean="0"/>
              <a:t> </a:t>
            </a:r>
            <a:r>
              <a:rPr lang="en-US" sz="1400" dirty="0" err="1" smtClean="0"/>
              <a:t>CoffeeNews</a:t>
            </a:r>
            <a:r>
              <a:rPr lang="en-US" sz="1400" dirty="0" smtClean="0"/>
              <a:t>()</a:t>
            </a:r>
          </a:p>
          <a:p>
            <a:r>
              <a:rPr lang="en-US" sz="1400" b="1" dirty="0" smtClean="0"/>
              <a:t>If</a:t>
            </a:r>
            <a:r>
              <a:rPr lang="en-US" sz="1400" dirty="0" smtClean="0"/>
              <a:t> (</a:t>
            </a:r>
            <a:r>
              <a:rPr lang="en-US" sz="1400" dirty="0" err="1" smtClean="0"/>
              <a:t>EmailPermission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stack = </a:t>
            </a:r>
            <a:r>
              <a:rPr lang="en-US" sz="1400" b="1" dirty="0" smtClean="0"/>
              <a:t>new</a:t>
            </a:r>
            <a:r>
              <a:rPr lang="en-US" sz="1400" dirty="0" smtClean="0"/>
              <a:t> </a:t>
            </a:r>
            <a:r>
              <a:rPr lang="en-US" sz="1400" dirty="0" err="1" smtClean="0"/>
              <a:t>EmailDecorator</a:t>
            </a:r>
            <a:r>
              <a:rPr lang="en-US" sz="1400" dirty="0" smtClean="0"/>
              <a:t>(stack)</a:t>
            </a:r>
          </a:p>
          <a:p>
            <a:r>
              <a:rPr lang="en-US" sz="1400" b="1" dirty="0" smtClean="0"/>
              <a:t>If </a:t>
            </a:r>
            <a:r>
              <a:rPr lang="en-US" sz="1400" dirty="0" smtClean="0"/>
              <a:t>(</a:t>
            </a:r>
            <a:r>
              <a:rPr lang="en-US" sz="1400" dirty="0" err="1" smtClean="0"/>
              <a:t>FacebookPermission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stack = </a:t>
            </a:r>
            <a:r>
              <a:rPr lang="en-US" sz="1400" b="1" dirty="0"/>
              <a:t>new</a:t>
            </a:r>
            <a:r>
              <a:rPr lang="en-US" sz="1400" dirty="0"/>
              <a:t> </a:t>
            </a:r>
            <a:r>
              <a:rPr lang="en-US" sz="1400" dirty="0" err="1" smtClean="0"/>
              <a:t>FacebookDecorator</a:t>
            </a:r>
            <a:r>
              <a:rPr lang="en-US" sz="1400" dirty="0"/>
              <a:t>(stack)</a:t>
            </a:r>
          </a:p>
          <a:p>
            <a:r>
              <a:rPr lang="en-US" sz="1400" b="1" dirty="0" smtClean="0"/>
              <a:t>If</a:t>
            </a:r>
            <a:r>
              <a:rPr lang="en-US" sz="1400" dirty="0" smtClean="0"/>
              <a:t> (</a:t>
            </a:r>
            <a:r>
              <a:rPr lang="en-US" sz="1400" dirty="0" err="1" smtClean="0"/>
              <a:t>TextMessPermission</a:t>
            </a:r>
            <a:r>
              <a:rPr lang="en-US" sz="1400" dirty="0" smtClean="0"/>
              <a:t>)</a:t>
            </a:r>
          </a:p>
          <a:p>
            <a:r>
              <a:rPr lang="en-US" sz="1400" dirty="0"/>
              <a:t>	</a:t>
            </a:r>
            <a:r>
              <a:rPr lang="en-US" sz="1400" dirty="0" smtClean="0"/>
              <a:t>stack = </a:t>
            </a:r>
            <a:r>
              <a:rPr lang="en-US" sz="1400" b="1" dirty="0" smtClean="0"/>
              <a:t>new</a:t>
            </a:r>
            <a:r>
              <a:rPr lang="en-US" sz="1400" dirty="0" smtClean="0"/>
              <a:t> </a:t>
            </a:r>
            <a:r>
              <a:rPr lang="en-US" sz="1400" dirty="0" err="1" smtClean="0"/>
              <a:t>TextMessDecorator</a:t>
            </a:r>
            <a:r>
              <a:rPr lang="en-US" sz="1400" dirty="0" smtClean="0"/>
              <a:t>(stack)</a:t>
            </a:r>
          </a:p>
          <a:p>
            <a:endParaRPr lang="en-US" sz="1400" dirty="0"/>
          </a:p>
          <a:p>
            <a:r>
              <a:rPr lang="en-US" sz="1400" dirty="0" err="1" smtClean="0"/>
              <a:t>app.setCoffeeNews</a:t>
            </a:r>
            <a:r>
              <a:rPr lang="en-US" sz="1400" dirty="0" smtClean="0"/>
              <a:t>(stack)</a:t>
            </a:r>
            <a:endParaRPr lang="en-US" sz="1400" dirty="0"/>
          </a:p>
        </p:txBody>
      </p:sp>
      <p:cxnSp>
        <p:nvCxnSpPr>
          <p:cNvPr id="14" name="Straight Arrow Connector 13"/>
          <p:cNvCxnSpPr>
            <a:stCxn id="4" idx="0"/>
            <a:endCxn id="3" idx="2"/>
          </p:cNvCxnSpPr>
          <p:nvPr/>
        </p:nvCxnSpPr>
        <p:spPr>
          <a:xfrm flipV="1">
            <a:off x="3139128" y="3441708"/>
            <a:ext cx="0" cy="2946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4" idx="2"/>
          </p:cNvCxnSpPr>
          <p:nvPr/>
        </p:nvCxnSpPr>
        <p:spPr>
          <a:xfrm flipV="1">
            <a:off x="3139128" y="5140505"/>
            <a:ext cx="0" cy="3305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315850" y="5316565"/>
            <a:ext cx="0" cy="19882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915507" y="5316565"/>
            <a:ext cx="0" cy="19882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915507" y="5316565"/>
            <a:ext cx="440034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872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0092" y="2554905"/>
            <a:ext cx="8446294" cy="3407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</a:pPr>
            <a:r>
              <a:rPr lang="en-GB" b="1" dirty="0" smtClean="0"/>
              <a:t>Pros</a:t>
            </a: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en-GB" dirty="0" smtClean="0"/>
              <a:t>You </a:t>
            </a:r>
            <a:r>
              <a:rPr lang="en-GB" dirty="0"/>
              <a:t>can extend an object’s </a:t>
            </a:r>
            <a:r>
              <a:rPr lang="en-GB" dirty="0" smtClean="0"/>
              <a:t>behaviour </a:t>
            </a:r>
            <a:r>
              <a:rPr lang="en-GB" dirty="0"/>
              <a:t>without making a new subclass.</a:t>
            </a: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en-GB" dirty="0" smtClean="0"/>
              <a:t>You </a:t>
            </a:r>
            <a:r>
              <a:rPr lang="en-GB" dirty="0"/>
              <a:t>can combine several </a:t>
            </a:r>
            <a:r>
              <a:rPr lang="en-GB" dirty="0" smtClean="0"/>
              <a:t>behaviours </a:t>
            </a:r>
            <a:r>
              <a:rPr lang="en-GB" dirty="0"/>
              <a:t>by wrapping an object into multiple decorators.</a:t>
            </a: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en-GB" dirty="0" smtClean="0"/>
              <a:t>Adheres to the Single </a:t>
            </a:r>
            <a:r>
              <a:rPr lang="en-GB" dirty="0"/>
              <a:t>Responsibility </a:t>
            </a:r>
            <a:r>
              <a:rPr lang="en-GB" dirty="0" smtClean="0"/>
              <a:t>Principle.</a:t>
            </a:r>
          </a:p>
          <a:p>
            <a:pPr lvl="0">
              <a:lnSpc>
                <a:spcPct val="120000"/>
              </a:lnSpc>
            </a:pPr>
            <a:endParaRPr lang="en-GB" dirty="0" smtClean="0"/>
          </a:p>
          <a:p>
            <a:pPr lvl="0">
              <a:lnSpc>
                <a:spcPct val="120000"/>
              </a:lnSpc>
            </a:pPr>
            <a:r>
              <a:rPr lang="en-GB" b="1" dirty="0" smtClean="0"/>
              <a:t>Cons</a:t>
            </a:r>
            <a:endParaRPr lang="en-GB" b="1" dirty="0"/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en-GB" dirty="0" smtClean="0"/>
              <a:t>It’s </a:t>
            </a:r>
            <a:r>
              <a:rPr lang="en-GB" dirty="0"/>
              <a:t>hard to remove a specific wrapper from the wrappers stack.</a:t>
            </a:r>
          </a:p>
          <a:p>
            <a:pPr marL="285750" lvl="0" indent="-285750">
              <a:lnSpc>
                <a:spcPct val="120000"/>
              </a:lnSpc>
              <a:buFont typeface="Arial"/>
              <a:buChar char="•"/>
            </a:pPr>
            <a:r>
              <a:rPr lang="en-GB" dirty="0" smtClean="0"/>
              <a:t>It’s </a:t>
            </a:r>
            <a:r>
              <a:rPr lang="en-GB" dirty="0"/>
              <a:t>hard to implement a decorator in such a way that its </a:t>
            </a:r>
            <a:r>
              <a:rPr lang="en-GB" dirty="0" smtClean="0"/>
              <a:t>behaviour </a:t>
            </a:r>
            <a:r>
              <a:rPr lang="en-GB" dirty="0"/>
              <a:t>doesn’t depend on the order in the decorators stack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2038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erception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Perception.thmx</Template>
  <TotalTime>113</TotalTime>
  <Words>330</Words>
  <Application>Microsoft Macintosh PowerPoint</Application>
  <PresentationFormat>On-screen Show (4:3)</PresentationFormat>
  <Paragraphs>74</Paragraphs>
  <Slides>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Perception</vt:lpstr>
      <vt:lpstr>Decorator Pattern</vt:lpstr>
      <vt:lpstr>The Problem</vt:lpstr>
      <vt:lpstr>The Problem</vt:lpstr>
      <vt:lpstr>Why not inheritance?</vt:lpstr>
      <vt:lpstr>The Decorator Pattern</vt:lpstr>
      <vt:lpstr>Pros and Cons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Decorator Pattern</dc:title>
  <dc:creator>Kate Starks</dc:creator>
  <cp:lastModifiedBy>Kate Starks</cp:lastModifiedBy>
  <cp:revision>12</cp:revision>
  <dcterms:created xsi:type="dcterms:W3CDTF">2019-05-17T04:34:52Z</dcterms:created>
  <dcterms:modified xsi:type="dcterms:W3CDTF">2019-05-17T06:29:43Z</dcterms:modified>
</cp:coreProperties>
</file>

<file path=docProps/thumbnail.jpeg>
</file>